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2" r:id="rId4"/>
    <p:sldId id="261" r:id="rId5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A9"/>
    <a:srgbClr val="B5E9F7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605" y="-7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46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2023/5/2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540"/>
            <a:ext cx="12192000" cy="6852285"/>
            <a:chOff x="0" y="2540"/>
            <a:chExt cx="12192000" cy="6852285"/>
          </a:xfrm>
        </p:grpSpPr>
        <p:pic>
          <p:nvPicPr>
            <p:cNvPr id="5" name="图片 4" descr="ppT末班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540"/>
              <a:ext cx="12192000" cy="6852285"/>
            </a:xfrm>
            <a:prstGeom prst="rect">
              <a:avLst/>
            </a:prstGeom>
          </p:spPr>
        </p:pic>
        <p:pic>
          <p:nvPicPr>
            <p:cNvPr id="7" name="图片 6" descr="组 7 拷贝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1055" y="262890"/>
              <a:ext cx="4660265" cy="62865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ppT末班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"/>
            <a:ext cx="12192000" cy="68522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540"/>
            <a:ext cx="12192000" cy="6852285"/>
            <a:chOff x="0" y="2540"/>
            <a:chExt cx="12192000" cy="6852285"/>
          </a:xfrm>
        </p:grpSpPr>
        <p:pic>
          <p:nvPicPr>
            <p:cNvPr id="10" name="图片 9" descr="ppT末班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540"/>
              <a:ext cx="12192000" cy="6852285"/>
            </a:xfrm>
            <a:prstGeom prst="rect">
              <a:avLst/>
            </a:prstGeom>
          </p:spPr>
        </p:pic>
        <p:pic>
          <p:nvPicPr>
            <p:cNvPr id="8" name="图片 7" descr="组 7 拷贝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543" y="462067"/>
              <a:ext cx="4660265" cy="6286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4695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540"/>
            <a:ext cx="12192000" cy="6852285"/>
            <a:chOff x="0" y="2540"/>
            <a:chExt cx="12192000" cy="6852285"/>
          </a:xfrm>
        </p:grpSpPr>
        <p:pic>
          <p:nvPicPr>
            <p:cNvPr id="10" name="图片 9" descr="ppT末班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540"/>
              <a:ext cx="12192000" cy="6852285"/>
            </a:xfrm>
            <a:prstGeom prst="rect">
              <a:avLst/>
            </a:prstGeom>
          </p:spPr>
        </p:pic>
        <p:pic>
          <p:nvPicPr>
            <p:cNvPr id="5" name="图片 4" descr="lo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74275" y="191770"/>
              <a:ext cx="1601470" cy="614045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>
              <a:off x="774700" y="838835"/>
              <a:ext cx="10818495" cy="0"/>
            </a:xfrm>
            <a:prstGeom prst="line">
              <a:avLst/>
            </a:prstGeom>
            <a:ln w="34925" cmpd="sng">
              <a:solidFill>
                <a:srgbClr val="004AA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774700" y="908685"/>
              <a:ext cx="10818495" cy="0"/>
            </a:xfrm>
            <a:prstGeom prst="line">
              <a:avLst/>
            </a:prstGeom>
            <a:ln w="15875" cmpd="sng">
              <a:solidFill>
                <a:srgbClr val="004AA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764540" y="368300"/>
            <a:ext cx="127635" cy="35306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51230" y="283845"/>
            <a:ext cx="2068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标题</a:t>
            </a:r>
            <a:endParaRPr lang="zh-CN" altLang="en-US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lkNDhmM2RkOTgyYjlkMjI4MDEyNjVmMTQ1MWRjOTMifQ=="/>
  <p:tag name="KSO_WPP_MARK_KEY" val="72f03b6a-c2e4-4e97-b7cc-1be5156ce7d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自定义</PresentationFormat>
  <Paragraphs>1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lyf</cp:lastModifiedBy>
  <cp:revision>186</cp:revision>
  <dcterms:created xsi:type="dcterms:W3CDTF">2019-06-19T02:08:00Z</dcterms:created>
  <dcterms:modified xsi:type="dcterms:W3CDTF">2023-05-01T16:12:43Z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C96528EB5CA04896A3E5BDAC41AE21E8</vt:lpwstr>
  </property>
</Properties>
</file>